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5" r:id="rId9"/>
    <p:sldId id="260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29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06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384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7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9283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62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217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06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50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68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2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01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92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86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85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6F1EF-6C7F-41B4-825B-327A5EE4579E}" type="datetimeFigureOut">
              <a:rPr lang="pt-BR" smtClean="0"/>
              <a:t>27/06/2018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B708B-563D-4576-BA60-5C156B7824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18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946CD-0A97-4532-A2A5-33412ED84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	Trabalho de Persistência em Android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DC26FD-1622-4AA3-8085-4EA477AB2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Programação para Dispositivos Móveis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9B1F785-A877-40D7-8113-76F5E21BE5A7}"/>
              </a:ext>
            </a:extLst>
          </p:cNvPr>
          <p:cNvSpPr txBox="1">
            <a:spLocks/>
          </p:cNvSpPr>
          <p:nvPr/>
        </p:nvSpPr>
        <p:spPr>
          <a:xfrm>
            <a:off x="428230" y="5158170"/>
            <a:ext cx="3163110" cy="1096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2800" dirty="0"/>
              <a:t>Jean Barcellos</a:t>
            </a:r>
            <a:br>
              <a:rPr lang="pt-BR" sz="2800" dirty="0"/>
            </a:br>
            <a:r>
              <a:rPr lang="pt-BR" sz="2800" dirty="0"/>
              <a:t>Victor </a:t>
            </a:r>
            <a:r>
              <a:rPr lang="pt-BR" sz="2800" dirty="0" err="1"/>
              <a:t>Goedert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7105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E0790D-ACA1-48A7-96C8-66F6ADB4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0" y="1831423"/>
            <a:ext cx="3285732" cy="4933812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B7E79845-65B7-4BB5-B95F-66B384E5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>
            <a:normAutofit/>
          </a:bodyPr>
          <a:lstStyle/>
          <a:p>
            <a:r>
              <a:rPr lang="pt-BR" sz="4000" dirty="0" err="1"/>
              <a:t>Structure</a:t>
            </a:r>
            <a:br>
              <a:rPr lang="pt-BR" dirty="0"/>
            </a:br>
            <a:r>
              <a:rPr lang="pt-BR" sz="2400" i="1" dirty="0"/>
              <a:t>Etapa 2 – Desenvolvimento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154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010D05-6FF8-422F-8E5C-8588C618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7" y="1394482"/>
            <a:ext cx="7845288" cy="5200176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28DD63D0-4D3B-422F-8C5F-EFF76CAA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6347713" cy="1320800"/>
          </a:xfrm>
        </p:spPr>
        <p:txBody>
          <a:bodyPr>
            <a:normAutofit/>
          </a:bodyPr>
          <a:lstStyle/>
          <a:p>
            <a:r>
              <a:rPr lang="pt-BR" sz="4000" dirty="0"/>
              <a:t>Trechos de código</a:t>
            </a:r>
            <a:br>
              <a:rPr lang="pt-BR" dirty="0"/>
            </a:br>
            <a:r>
              <a:rPr lang="pt-BR" sz="2400" i="1" dirty="0"/>
              <a:t>Etapa 2 – Desenvolvimento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50844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6347713" cy="1320800"/>
          </a:xfrm>
        </p:spPr>
        <p:txBody>
          <a:bodyPr>
            <a:normAutofit/>
          </a:bodyPr>
          <a:lstStyle/>
          <a:p>
            <a:r>
              <a:rPr lang="pt-BR" sz="4000" dirty="0"/>
              <a:t>Trechos de código</a:t>
            </a:r>
            <a:br>
              <a:rPr lang="pt-BR" dirty="0"/>
            </a:br>
            <a:r>
              <a:rPr lang="pt-BR" sz="2400" i="1" dirty="0"/>
              <a:t>Etapa 2 – Desenvolvimento</a:t>
            </a:r>
            <a:endParaRPr lang="pt-BR" i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6EEF92-96C9-4342-ADD2-0926247F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9"/>
          <a:stretch/>
        </p:blipFill>
        <p:spPr>
          <a:xfrm>
            <a:off x="477076" y="1377858"/>
            <a:ext cx="7871793" cy="53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C48C8D-2823-41A7-95ED-90784DD9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0" y="2515709"/>
            <a:ext cx="6983898" cy="1826581"/>
          </a:xfrm>
        </p:spPr>
        <p:txBody>
          <a:bodyPr>
            <a:normAutofit/>
          </a:bodyPr>
          <a:lstStyle/>
          <a:p>
            <a:r>
              <a:rPr lang="pt-BR" sz="5400" dirty="0"/>
              <a:t>Demonstração do App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43CCCD-D281-4C61-BF7E-284424537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085" y="4461187"/>
            <a:ext cx="6347715" cy="860400"/>
          </a:xfrm>
        </p:spPr>
        <p:txBody>
          <a:bodyPr/>
          <a:lstStyle/>
          <a:p>
            <a:r>
              <a:rPr lang="pt-BR" dirty="0"/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25336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Home e Menu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6" y="1152939"/>
            <a:ext cx="3110121" cy="55291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152939"/>
            <a:ext cx="3110121" cy="55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 err="1"/>
              <a:t>About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4" y="1011584"/>
            <a:ext cx="3189633" cy="567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" y="1011584"/>
            <a:ext cx="3189633" cy="56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5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 err="1"/>
              <a:t>Categories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640" y="1007165"/>
            <a:ext cx="3207027" cy="57013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4" y="1007165"/>
            <a:ext cx="3207027" cy="57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 err="1"/>
              <a:t>Categories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40" y="1058704"/>
            <a:ext cx="3163128" cy="56233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4" y="1058704"/>
            <a:ext cx="3163128" cy="56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 err="1"/>
              <a:t>Categories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4" y="1011584"/>
            <a:ext cx="3189633" cy="567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" y="1011584"/>
            <a:ext cx="3189633" cy="56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 err="1"/>
              <a:t>Categories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640" y="980661"/>
            <a:ext cx="3207027" cy="57013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4" y="980661"/>
            <a:ext cx="3207027" cy="57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5C3B3-D77E-4881-9CD0-E6491E6C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dirty="0"/>
              <a:t>Definição</a:t>
            </a:r>
            <a:br>
              <a:rPr lang="pt-BR" sz="4800" dirty="0"/>
            </a:br>
            <a:r>
              <a:rPr lang="pt-BR" sz="4000" i="1" dirty="0"/>
              <a:t>Etapas do Trabalho</a:t>
            </a:r>
            <a:endParaRPr lang="pt-BR" sz="4800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5989A8-E1C3-4F92-B5E1-1146811A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160590"/>
            <a:ext cx="6546575" cy="397516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sz="2400" b="1" dirty="0"/>
              <a:t>Etapa 1: </a:t>
            </a:r>
            <a:r>
              <a:rPr lang="pt-BR" sz="2400" dirty="0"/>
              <a:t>Modelagem UML do sistema (simplificada) e uma modelagem ER (Entidade-Relacionamento) do banco de dados;</a:t>
            </a:r>
          </a:p>
          <a:p>
            <a:pPr>
              <a:spcAft>
                <a:spcPts val="1200"/>
              </a:spcAft>
            </a:pPr>
            <a:r>
              <a:rPr lang="pt-BR" sz="2400" b="1" dirty="0"/>
              <a:t>Etapa 2:</a:t>
            </a:r>
            <a:r>
              <a:rPr lang="pt-BR" sz="2400" dirty="0"/>
              <a:t> Desenvolvimento da aplicação utilizando o Android Studio.</a:t>
            </a:r>
          </a:p>
          <a:p>
            <a:pPr>
              <a:spcAft>
                <a:spcPts val="1200"/>
              </a:spcAft>
            </a:pPr>
            <a:r>
              <a:rPr lang="pt-BR" sz="2400" b="1" dirty="0"/>
              <a:t>Etapa 3:</a:t>
            </a:r>
            <a:r>
              <a:rPr lang="pt-BR" sz="2400" dirty="0"/>
              <a:t> Apresentação do AP.</a:t>
            </a:r>
          </a:p>
          <a:p>
            <a:pPr>
              <a:spcAft>
                <a:spcPts val="12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6829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2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8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3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210333"/>
            <a:ext cx="7494855" cy="770328"/>
          </a:xfrm>
        </p:spPr>
        <p:txBody>
          <a:bodyPr>
            <a:normAutofit/>
          </a:bodyPr>
          <a:lstStyle/>
          <a:p>
            <a:r>
              <a:rPr lang="pt-BR" sz="4000" dirty="0"/>
              <a:t>Books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86C38-CE25-4632-9041-6C3FDE1E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973299"/>
            <a:ext cx="3255894" cy="5788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26246-E4F7-4D04-9E39-6A99AD43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73299"/>
            <a:ext cx="3255894" cy="5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EE07E-925A-43BF-90D9-76976874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000" dirty="0"/>
              <a:t>Gratos!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2F5021-9D4B-408E-A460-34264786E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412047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1F0A8-0F63-4561-AB9D-666EAF5D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Cadastro de Livros</a:t>
            </a:r>
            <a:br>
              <a:rPr lang="pt-BR" sz="4000" dirty="0"/>
            </a:br>
            <a:r>
              <a:rPr lang="pt-BR" sz="2800" i="1" dirty="0"/>
              <a:t>Sistema proposto</a:t>
            </a:r>
            <a:endParaRPr lang="pt-BR" sz="4000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872D8-2DC9-4F5B-AF38-B44FBBD93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930399"/>
            <a:ext cx="6758610" cy="4719609"/>
          </a:xfrm>
        </p:spPr>
        <p:txBody>
          <a:bodyPr>
            <a:normAutofit/>
          </a:bodyPr>
          <a:lstStyle/>
          <a:p>
            <a:r>
              <a:rPr lang="pt-BR" sz="2400" dirty="0"/>
              <a:t>Sistema simples de registro de Livros</a:t>
            </a:r>
          </a:p>
          <a:p>
            <a:r>
              <a:rPr lang="pt-BR" sz="2400" dirty="0"/>
              <a:t>Atingindo os requisitos mínimos o sistema possui:</a:t>
            </a:r>
          </a:p>
          <a:p>
            <a:pPr lvl="1"/>
            <a:r>
              <a:rPr lang="pt-BR" sz="2000" dirty="0"/>
              <a:t>Persistência </a:t>
            </a:r>
            <a:r>
              <a:rPr lang="pt-BR" sz="2000" dirty="0" err="1"/>
              <a:t>SQLite</a:t>
            </a:r>
            <a:endParaRPr lang="pt-BR" sz="2000" dirty="0"/>
          </a:p>
          <a:p>
            <a:pPr lvl="1"/>
            <a:r>
              <a:rPr lang="pt-BR" sz="2000" dirty="0"/>
              <a:t>Cinco </a:t>
            </a:r>
            <a:r>
              <a:rPr lang="pt-BR" sz="2000" dirty="0" err="1"/>
              <a:t>Activities</a:t>
            </a:r>
            <a:endParaRPr lang="pt-BR" sz="2000" dirty="0"/>
          </a:p>
          <a:p>
            <a:pPr lvl="1"/>
            <a:r>
              <a:rPr lang="pt-BR" sz="2000" dirty="0"/>
              <a:t>Entrada de Dados</a:t>
            </a:r>
          </a:p>
          <a:p>
            <a:pPr lvl="1"/>
            <a:r>
              <a:rPr lang="pt-BR" sz="2000" dirty="0" err="1"/>
              <a:t>Buttons</a:t>
            </a:r>
            <a:r>
              <a:rPr lang="pt-BR" sz="2000" dirty="0"/>
              <a:t>;</a:t>
            </a:r>
          </a:p>
          <a:p>
            <a:pPr lvl="1"/>
            <a:r>
              <a:rPr lang="pt-BR" sz="2000" dirty="0" err="1"/>
              <a:t>ListViews</a:t>
            </a:r>
            <a:r>
              <a:rPr lang="pt-BR" sz="2000" dirty="0"/>
              <a:t>;</a:t>
            </a:r>
          </a:p>
          <a:p>
            <a:pPr lvl="1"/>
            <a:r>
              <a:rPr lang="pt-BR" sz="2000" i="1" dirty="0"/>
              <a:t>Android </a:t>
            </a:r>
            <a:r>
              <a:rPr lang="pt-BR" sz="2000" i="1" dirty="0" err="1"/>
              <a:t>Spinner</a:t>
            </a:r>
            <a:endParaRPr lang="pt-BR" sz="2000" i="1" dirty="0"/>
          </a:p>
          <a:p>
            <a:pPr lvl="2"/>
            <a:r>
              <a:rPr lang="pt-BR" sz="1800" dirty="0"/>
              <a:t>(recurso a mais não abordado na aula.)</a:t>
            </a:r>
          </a:p>
          <a:p>
            <a:pPr lvl="1"/>
            <a:endParaRPr lang="pt-BR" sz="2000" dirty="0"/>
          </a:p>
          <a:p>
            <a:pPr lvl="2"/>
            <a:endParaRPr lang="pt-BR" sz="18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758E5-2301-4B2B-8A88-9D576DAF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87" y="4731026"/>
            <a:ext cx="2121953" cy="1918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95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C48C8D-2823-41A7-95ED-90784DD9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Modelagem UML do Sistema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43CCCD-D281-4C61-BF7E-284424537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72330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ER </a:t>
            </a:r>
            <a:r>
              <a:rPr lang="pt-BR" sz="4000" dirty="0" err="1"/>
              <a:t>Diagram</a:t>
            </a:r>
            <a:br>
              <a:rPr lang="pt-BR" dirty="0"/>
            </a:br>
            <a:r>
              <a:rPr lang="pt-BR" sz="2400" i="1" dirty="0"/>
              <a:t>Etapa 1 – Modelagem UML</a:t>
            </a:r>
            <a:endParaRPr lang="pt-BR" i="1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7ADBD9A-7486-4F81-8866-95C31F25A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02" y="2467843"/>
            <a:ext cx="8007195" cy="30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9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Model</a:t>
            </a:r>
            <a:r>
              <a:rPr lang="pt-BR" sz="4000" dirty="0"/>
              <a:t> </a:t>
            </a:r>
            <a:r>
              <a:rPr lang="pt-BR" sz="4000" dirty="0" err="1"/>
              <a:t>Class</a:t>
            </a:r>
            <a:r>
              <a:rPr lang="pt-BR" sz="4000" dirty="0"/>
              <a:t> </a:t>
            </a:r>
            <a:r>
              <a:rPr lang="pt-BR" sz="4000" dirty="0" err="1"/>
              <a:t>Diagram</a:t>
            </a:r>
            <a:br>
              <a:rPr lang="pt-BR" dirty="0"/>
            </a:br>
            <a:r>
              <a:rPr lang="pt-BR" sz="2400" i="1" dirty="0"/>
              <a:t>Etapa 1 – Modelagem UML</a:t>
            </a:r>
            <a:endParaRPr lang="pt-BR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C89849-F6F8-4574-8C83-24289277B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309FFF-B0C3-498C-B155-2E6AD08A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57528"/>
            <a:ext cx="7969371" cy="42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DAO </a:t>
            </a:r>
            <a:r>
              <a:rPr lang="pt-BR" sz="4000" dirty="0" err="1"/>
              <a:t>Class</a:t>
            </a:r>
            <a:r>
              <a:rPr lang="pt-BR" sz="4000" dirty="0"/>
              <a:t> </a:t>
            </a:r>
            <a:r>
              <a:rPr lang="pt-BR" sz="4000" dirty="0" err="1"/>
              <a:t>Diagram</a:t>
            </a:r>
            <a:br>
              <a:rPr lang="pt-BR" dirty="0"/>
            </a:br>
            <a:r>
              <a:rPr lang="pt-BR" sz="2400" i="1" dirty="0"/>
              <a:t>Etapa 1 – Modelagem UML</a:t>
            </a:r>
            <a:endParaRPr lang="pt-BR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4AD78D-8BB5-4609-8A49-F541C873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30400"/>
            <a:ext cx="7789596" cy="41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859FEE-1DD9-4B05-BDBB-F76FB138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View</a:t>
            </a:r>
            <a:r>
              <a:rPr lang="pt-BR" sz="4000" dirty="0"/>
              <a:t> </a:t>
            </a:r>
            <a:r>
              <a:rPr lang="pt-BR" sz="4000" dirty="0" err="1"/>
              <a:t>Class</a:t>
            </a:r>
            <a:r>
              <a:rPr lang="pt-BR" sz="4000" dirty="0"/>
              <a:t> </a:t>
            </a:r>
            <a:r>
              <a:rPr lang="pt-BR" sz="4000" dirty="0" err="1"/>
              <a:t>Diagram</a:t>
            </a:r>
            <a:br>
              <a:rPr lang="pt-BR" dirty="0"/>
            </a:br>
            <a:r>
              <a:rPr lang="pt-BR" sz="2400" i="1" dirty="0"/>
              <a:t>Etapa 1 – Modelagem UML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37346E-9A1A-45A3-8E54-7BC7FBE4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8" y="2068582"/>
            <a:ext cx="7666462" cy="44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3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C48C8D-2823-41A7-95ED-90784DD9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dirty="0"/>
              <a:t>Desenvolvimento da aplicação utilizando o Android Studio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43CCCD-D281-4C61-BF7E-284424537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Etapa 2</a:t>
            </a:r>
          </a:p>
        </p:txBody>
      </p:sp>
    </p:spTree>
    <p:extLst>
      <p:ext uri="{BB962C8B-B14F-4D97-AF65-F5344CB8AC3E}">
        <p14:creationId xmlns:p14="http://schemas.microsoft.com/office/powerpoint/2010/main" val="34747946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</TotalTime>
  <Words>104</Words>
  <Application>Microsoft Office PowerPoint</Application>
  <PresentationFormat>Apresentação na tela (4:3)</PresentationFormat>
  <Paragraphs>46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Wingdings 3</vt:lpstr>
      <vt:lpstr>Facetado</vt:lpstr>
      <vt:lpstr> Trabalho de Persistência em Android</vt:lpstr>
      <vt:lpstr>Definição Etapas do Trabalho</vt:lpstr>
      <vt:lpstr>Cadastro de Livros Sistema proposto</vt:lpstr>
      <vt:lpstr>Modelagem UML do Sistema</vt:lpstr>
      <vt:lpstr>ER Diagram Etapa 1 – Modelagem UML</vt:lpstr>
      <vt:lpstr>Model Class Diagram Etapa 1 – Modelagem UML</vt:lpstr>
      <vt:lpstr>DAO Class Diagram Etapa 1 – Modelagem UML</vt:lpstr>
      <vt:lpstr>View Class Diagram Etapa 1 – Modelagem UML</vt:lpstr>
      <vt:lpstr>Desenvolvimento da aplicação utilizando o Android Studio</vt:lpstr>
      <vt:lpstr>Structure Etapa 2 – Desenvolvimento</vt:lpstr>
      <vt:lpstr>Trechos de código Etapa 2 – Desenvolvimento</vt:lpstr>
      <vt:lpstr>Trechos de código Etapa 2 – Desenvolvimento</vt:lpstr>
      <vt:lpstr>Demonstração do App</vt:lpstr>
      <vt:lpstr>Home e Menu</vt:lpstr>
      <vt:lpstr>About</vt:lpstr>
      <vt:lpstr>Categories</vt:lpstr>
      <vt:lpstr>Categories</vt:lpstr>
      <vt:lpstr>Categories</vt:lpstr>
      <vt:lpstr>Categories</vt:lpstr>
      <vt:lpstr>Books</vt:lpstr>
      <vt:lpstr>Books</vt:lpstr>
      <vt:lpstr>Books</vt:lpstr>
      <vt:lpstr>Books</vt:lpstr>
      <vt:lpstr>Books</vt:lpstr>
      <vt:lpstr>Books</vt:lpstr>
      <vt:lpstr>Gratos!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Persistência em Android</dc:title>
  <dc:creator>Jean Barcellos</dc:creator>
  <cp:lastModifiedBy>Jean Barcellos</cp:lastModifiedBy>
  <cp:revision>11</cp:revision>
  <dcterms:created xsi:type="dcterms:W3CDTF">2018-06-27T21:37:08Z</dcterms:created>
  <dcterms:modified xsi:type="dcterms:W3CDTF">2018-06-27T22:30:40Z</dcterms:modified>
</cp:coreProperties>
</file>